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5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AC8E9-E433-4087-A968-536B4AF3F39C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CFCE5-82FE-4C5C-9A4A-50CA6455C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0610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AC8E9-E433-4087-A968-536B4AF3F39C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CFCE5-82FE-4C5C-9A4A-50CA6455C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1471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AC8E9-E433-4087-A968-536B4AF3F39C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CFCE5-82FE-4C5C-9A4A-50CA6455C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22910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AC8E9-E433-4087-A968-536B4AF3F39C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CFCE5-82FE-4C5C-9A4A-50CA6455C940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473362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AC8E9-E433-4087-A968-536B4AF3F39C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CFCE5-82FE-4C5C-9A4A-50CA6455C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88690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AC8E9-E433-4087-A968-536B4AF3F39C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CFCE5-82FE-4C5C-9A4A-50CA6455C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3231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AC8E9-E433-4087-A968-536B4AF3F39C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CFCE5-82FE-4C5C-9A4A-50CA6455C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61768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AC8E9-E433-4087-A968-536B4AF3F39C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CFCE5-82FE-4C5C-9A4A-50CA6455C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79412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AC8E9-E433-4087-A968-536B4AF3F39C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CFCE5-82FE-4C5C-9A4A-50CA6455C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9575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AC8E9-E433-4087-A968-536B4AF3F39C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CFCE5-82FE-4C5C-9A4A-50CA6455C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7900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AC8E9-E433-4087-A968-536B4AF3F39C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CFCE5-82FE-4C5C-9A4A-50CA6455C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89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AC8E9-E433-4087-A968-536B4AF3F39C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CFCE5-82FE-4C5C-9A4A-50CA6455C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9549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AC8E9-E433-4087-A968-536B4AF3F39C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CFCE5-82FE-4C5C-9A4A-50CA6455C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7049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AC8E9-E433-4087-A968-536B4AF3F39C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CFCE5-82FE-4C5C-9A4A-50CA6455C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6002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AC8E9-E433-4087-A968-536B4AF3F39C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CFCE5-82FE-4C5C-9A4A-50CA6455C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6764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AC8E9-E433-4087-A968-536B4AF3F39C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CFCE5-82FE-4C5C-9A4A-50CA6455C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4492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AC8E9-E433-4087-A968-536B4AF3F39C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3CFCE5-82FE-4C5C-9A4A-50CA6455C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4568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E4AC8E9-E433-4087-A968-536B4AF3F39C}" type="datetimeFigureOut">
              <a:rPr lang="en-GB" smtClean="0"/>
              <a:t>13/12/2024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CFCE5-82FE-4C5C-9A4A-50CA6455C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63727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ketchfab.com/feed" TargetMode="External"/><Relationship Id="rId2" Type="http://schemas.openxmlformats.org/officeDocument/2006/relationships/hyperlink" Target="https://free3d.com/3d-models/aircraft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hreejs.org/" TargetMode="External"/><Relationship Id="rId4" Type="http://schemas.openxmlformats.org/officeDocument/2006/relationships/hyperlink" Target="https://www.w3school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C25D9-ECF5-41BF-B1AA-2A8841E407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3D Web Game</a:t>
            </a:r>
            <a:br>
              <a:rPr lang="en-GB" dirty="0"/>
            </a:br>
            <a:br>
              <a:rPr lang="en-GB" dirty="0"/>
            </a:br>
            <a:r>
              <a:rPr lang="en-GB" dirty="0"/>
              <a:t>Odyssey Shooter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BD75C7-8FD4-4D49-BD99-6BFABF5DCC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Mamud Rostam</a:t>
            </a:r>
          </a:p>
        </p:txBody>
      </p:sp>
    </p:spTree>
    <p:extLst>
      <p:ext uri="{BB962C8B-B14F-4D97-AF65-F5344CB8AC3E}">
        <p14:creationId xmlns:p14="http://schemas.microsoft.com/office/powerpoint/2010/main" val="1181362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88A05-4F31-48BE-A00C-A60E4351B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Any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DD705-65E9-444D-B052-EE4A0F3C1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3081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7280F-F8D6-424F-B0B2-A36130FFE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4B8B7-4868-450C-899E-E0BECC8BA0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To create and present a 3D web game and website using HTML, CSS and JS.</a:t>
            </a:r>
          </a:p>
        </p:txBody>
      </p:sp>
    </p:spTree>
    <p:extLst>
      <p:ext uri="{BB962C8B-B14F-4D97-AF65-F5344CB8AC3E}">
        <p14:creationId xmlns:p14="http://schemas.microsoft.com/office/powerpoint/2010/main" val="1345344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1EECD-9C12-4022-81F1-99B8DC6F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Type and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979310-51DB-4F85-B65D-9E90B9768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Type: Shooting game</a:t>
            </a:r>
          </a:p>
          <a:p>
            <a:endParaRPr lang="en-GB" dirty="0"/>
          </a:p>
          <a:p>
            <a:r>
              <a:rPr lang="en-GB" dirty="0"/>
              <a:t>Description: The player will have control of a ship that can shoot and incoming projectiles, there will be a timer and score system.</a:t>
            </a:r>
          </a:p>
        </p:txBody>
      </p:sp>
    </p:spTree>
    <p:extLst>
      <p:ext uri="{BB962C8B-B14F-4D97-AF65-F5344CB8AC3E}">
        <p14:creationId xmlns:p14="http://schemas.microsoft.com/office/powerpoint/2010/main" val="3318788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7E756-D9EB-4012-8BB1-CDB792188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Assets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F20C8E-48BA-4913-B544-AFCE9CCB63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79" y="1957388"/>
            <a:ext cx="5702965" cy="309721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08662D-F545-4867-B0AB-24DAE2B0F3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9644" y="1957388"/>
            <a:ext cx="6194424" cy="30972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AA2ADFE-F3D5-4A18-AE74-BF775ADA0E51}"/>
              </a:ext>
            </a:extLst>
          </p:cNvPr>
          <p:cNvSpPr txBox="1"/>
          <p:nvPr/>
        </p:nvSpPr>
        <p:spPr>
          <a:xfrm>
            <a:off x="469900" y="5194300"/>
            <a:ext cx="4483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A.) Player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EE6E9D-2103-4DA5-9E66-64A3F2D55B99}"/>
              </a:ext>
            </a:extLst>
          </p:cNvPr>
          <p:cNvSpPr txBox="1"/>
          <p:nvPr/>
        </p:nvSpPr>
        <p:spPr>
          <a:xfrm>
            <a:off x="6096000" y="5194300"/>
            <a:ext cx="586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B.) skybox</a:t>
            </a:r>
          </a:p>
        </p:txBody>
      </p:sp>
    </p:spTree>
    <p:extLst>
      <p:ext uri="{BB962C8B-B14F-4D97-AF65-F5344CB8AC3E}">
        <p14:creationId xmlns:p14="http://schemas.microsoft.com/office/powerpoint/2010/main" val="2232693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5F027-7273-4DD4-AC7C-D25F8EE49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 examples</a:t>
            </a:r>
          </a:p>
        </p:txBody>
      </p:sp>
      <p:pic>
        <p:nvPicPr>
          <p:cNvPr id="1026" name="Picture 2" descr="How to make a 3D Space Shooter in Godot in 10 minutes - YouTube">
            <a:extLst>
              <a:ext uri="{FF2B5EF4-FFF2-40B4-BE49-F238E27FC236}">
                <a16:creationId xmlns:a16="http://schemas.microsoft.com/office/drawing/2014/main" id="{B5104996-BC36-4B5F-BFF1-6EE5B1556C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474" y="1690688"/>
            <a:ext cx="7464426" cy="4188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9CDCF5E-957B-4E95-B918-286D71BBE600}"/>
              </a:ext>
            </a:extLst>
          </p:cNvPr>
          <p:cNvSpPr txBox="1"/>
          <p:nvPr/>
        </p:nvSpPr>
        <p:spPr>
          <a:xfrm>
            <a:off x="1728787" y="6019286"/>
            <a:ext cx="779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A.) Example of what my web game will look like</a:t>
            </a:r>
          </a:p>
        </p:txBody>
      </p:sp>
    </p:spTree>
    <p:extLst>
      <p:ext uri="{BB962C8B-B14F-4D97-AF65-F5344CB8AC3E}">
        <p14:creationId xmlns:p14="http://schemas.microsoft.com/office/powerpoint/2010/main" val="2071742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7733B-03BC-4184-BF29-8C81E7EF1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preview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30CEE0-BCB3-4B18-ABA3-EDD59DD989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0258" y="160036"/>
            <a:ext cx="6272041" cy="31673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9CED53-9DC3-4646-A114-8F5818628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5500" y="3393568"/>
            <a:ext cx="6146799" cy="30993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D889B8-468E-492B-BD98-54047E223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893" y="1895777"/>
            <a:ext cx="5185044" cy="263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930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E4A4C-057E-4767-A325-047A65D47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preview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7A97DD-BED8-4BB0-B1E8-C70ED3640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308" y="1426121"/>
            <a:ext cx="8521084" cy="42939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C458DD-D679-4CBC-88CE-354E3B844D51}"/>
              </a:ext>
            </a:extLst>
          </p:cNvPr>
          <p:cNvSpPr txBox="1"/>
          <p:nvPr/>
        </p:nvSpPr>
        <p:spPr>
          <a:xfrm>
            <a:off x="578840" y="5989739"/>
            <a:ext cx="8414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A. Image of what my game looks like</a:t>
            </a:r>
          </a:p>
        </p:txBody>
      </p:sp>
    </p:spTree>
    <p:extLst>
      <p:ext uri="{BB962C8B-B14F-4D97-AF65-F5344CB8AC3E}">
        <p14:creationId xmlns:p14="http://schemas.microsoft.com/office/powerpoint/2010/main" val="1765203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04C04-9A79-4AA0-962D-320E2FCB6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5FC57-D0FB-43C4-8000-D43A82C00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WASD to move around and use the mouse left click to shoot </a:t>
            </a:r>
          </a:p>
        </p:txBody>
      </p:sp>
    </p:spTree>
    <p:extLst>
      <p:ext uri="{BB962C8B-B14F-4D97-AF65-F5344CB8AC3E}">
        <p14:creationId xmlns:p14="http://schemas.microsoft.com/office/powerpoint/2010/main" val="2676359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7092F-91CB-47D5-BBF5-8C45120D3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Refrences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D0A725-B349-4B65-9E8F-39437D906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Model – </a:t>
            </a:r>
            <a:r>
              <a:rPr lang="en-GB" dirty="0">
                <a:hlinkClick r:id="rId2"/>
              </a:rPr>
              <a:t>Aircraft Free 3D Models download - Free3D</a:t>
            </a:r>
            <a:endParaRPr lang="en-GB" dirty="0"/>
          </a:p>
          <a:p>
            <a:r>
              <a:rPr lang="en-GB" dirty="0"/>
              <a:t>Background – </a:t>
            </a:r>
            <a:r>
              <a:rPr lang="en-GB" dirty="0">
                <a:hlinkClick r:id="rId3"/>
              </a:rPr>
              <a:t>Newsfeed - </a:t>
            </a:r>
            <a:r>
              <a:rPr lang="en-GB" dirty="0" err="1">
                <a:hlinkClick r:id="rId3"/>
              </a:rPr>
              <a:t>Sketchfab</a:t>
            </a:r>
            <a:endParaRPr lang="en-GB" dirty="0"/>
          </a:p>
          <a:p>
            <a:r>
              <a:rPr lang="en-GB" dirty="0"/>
              <a:t>W3schools – </a:t>
            </a:r>
            <a:r>
              <a:rPr lang="en-GB" dirty="0">
                <a:hlinkClick r:id="rId4"/>
              </a:rPr>
              <a:t>W3Schools Online Web Tutorials</a:t>
            </a:r>
            <a:endParaRPr lang="en-GB" dirty="0"/>
          </a:p>
          <a:p>
            <a:r>
              <a:rPr lang="en-GB" dirty="0" err="1"/>
              <a:t>Javascript</a:t>
            </a:r>
            <a:r>
              <a:rPr lang="en-GB" dirty="0"/>
              <a:t> codes - </a:t>
            </a:r>
            <a:r>
              <a:rPr lang="en-GB" dirty="0">
                <a:hlinkClick r:id="rId5"/>
              </a:rPr>
              <a:t>Three.js – JavaScript 3D Library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15812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59</TotalTime>
  <Words>140</Words>
  <Application>Microsoft Office PowerPoint</Application>
  <PresentationFormat>Widescreen</PresentationFormat>
  <Paragraphs>24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</vt:lpstr>
      <vt:lpstr>3D Web Game  Odyssey Shooter</vt:lpstr>
      <vt:lpstr>Task</vt:lpstr>
      <vt:lpstr>Game Type and Description</vt:lpstr>
      <vt:lpstr>Assets</vt:lpstr>
      <vt:lpstr>Image examples</vt:lpstr>
      <vt:lpstr>Web preview</vt:lpstr>
      <vt:lpstr>Game preview</vt:lpstr>
      <vt:lpstr>Controls</vt:lpstr>
      <vt:lpstr>Refrences</vt:lpstr>
      <vt:lpstr>Any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Mamud Rostam</dc:creator>
  <cp:lastModifiedBy>Mamud Rostam</cp:lastModifiedBy>
  <cp:revision>10</cp:revision>
  <dcterms:created xsi:type="dcterms:W3CDTF">2024-11-08T15:48:09Z</dcterms:created>
  <dcterms:modified xsi:type="dcterms:W3CDTF">2024-12-13T12:57:41Z</dcterms:modified>
</cp:coreProperties>
</file>

<file path=docProps/thumbnail.jpeg>
</file>